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1BF8-6DF5-427F-9E5E-18CA99373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326BA-8AC1-4964-A958-7938D8EA7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D2058-4EBA-411A-AC50-3888F0F8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5BDC-43E5-4FA1-8C33-466765C8367D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01234-89BC-4990-A687-F122FF2B5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BB307-E363-4126-A778-35D655AF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99B1-89F0-4637-90E7-B26D099590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43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C574-9664-4FC3-8459-8CABBADC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69445-A758-492B-A228-A8C14B99E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368CC-0938-40E1-9A9C-E2EDDC46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5BDC-43E5-4FA1-8C33-466765C8367D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A7D9-847B-4A23-A794-BB03F7A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E1E69-B539-40BC-8B01-8280E9E7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99B1-89F0-4637-90E7-B26D099590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788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5E6FDC-5499-4EBE-A08F-5EC756302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19A9A-8B60-4C42-876F-A4BC441A5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1839C-F6C4-47FD-BBD8-7415AD50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5BDC-43E5-4FA1-8C33-466765C8367D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85D1D-D74B-4F1C-B411-A93EFBE6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31DEB-728E-400D-BCF6-EE6E858E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99B1-89F0-4637-90E7-B26D099590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79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AECA-410E-459C-A09F-8FDAD69C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814B2-E126-48A2-B59F-F33C0BE3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D96E1-54CD-4364-B70B-B63110E1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5BDC-43E5-4FA1-8C33-466765C8367D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C6B05-AC1B-4FE2-BDD8-706783A5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CBE76-3D53-49E9-A908-557CC400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99B1-89F0-4637-90E7-B26D099590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488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70AD-2E0E-4447-ACC9-7C273815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ACE98-C742-4F98-B937-E6DBE12FB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6853-03D7-4B95-B65E-F8878875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5BDC-43E5-4FA1-8C33-466765C8367D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09AC4-195E-4212-8033-E9E58F24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BE1CF-0319-47D1-8AC8-8A92162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99B1-89F0-4637-90E7-B26D099590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02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DEE7C-2ADA-469F-81B0-DF914ECB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2360B-F078-446D-A3F7-337ACC65F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7E181-539A-4949-A82A-C15C3017C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171AB-40F6-499B-B526-A89DD8C0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5BDC-43E5-4FA1-8C33-466765C8367D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075D6-0D92-4C12-B1C8-FF6AFD32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F8633-FCB2-427C-B2B6-1F79C625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99B1-89F0-4637-90E7-B26D099590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465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5E76-6654-452D-94C8-FA83EEE2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0709-B4F2-4A9C-BF93-950116219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D84C1-6E60-494F-AF7E-28268A6B7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3613B-5DA2-433B-A697-63E8CE873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1D168-14E6-4A81-9EB5-B1F7348CC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E2531-1325-4A87-8862-F38BC01A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5BDC-43E5-4FA1-8C33-466765C8367D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E5C1B-D849-4563-88E0-48ED2C75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D1259-C2A0-4DDB-AB8E-8E2C45AA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99B1-89F0-4637-90E7-B26D099590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952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E18C-015F-44F7-92D0-450AFFC5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1C837-39D9-4D69-9790-F4D3E841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5BDC-43E5-4FA1-8C33-466765C8367D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B7209-1D86-4FC9-98D2-C320E5D7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B2F99-197D-43DC-BCB3-62E512D8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99B1-89F0-4637-90E7-B26D099590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038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AEFC5-0CC8-4FB0-A070-F899BC19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5BDC-43E5-4FA1-8C33-466765C8367D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B99E2-92D3-42E3-8A32-FAE147BB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51400-7BF9-4671-BFAF-64787558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99B1-89F0-4637-90E7-B26D099590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46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027B-0834-41BA-ABBC-7719BDD8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7C6BA-CFEF-4CCD-A0D4-51817B151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539B5-57ED-4273-B8DC-336F3D8AE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AD2DD-AE45-4F21-AFAE-E3E6E430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5BDC-43E5-4FA1-8C33-466765C8367D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F3EB5-2124-4EB5-8D85-E5A56A58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9E37D-70AD-44F8-9605-E68934F9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99B1-89F0-4637-90E7-B26D099590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098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6689-C942-4F37-AC32-5BCDE95F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A1B7A-AD57-4520-80F8-B5F55AB52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109D7-8AFE-4DDC-81DF-32FA73061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0D683-99AB-4B02-8691-0A8D85F1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5BDC-43E5-4FA1-8C33-466765C8367D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95ED2-B45A-4D8E-A892-3E834B46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5ACBE-17F9-42C7-93C3-651392CE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99B1-89F0-4637-90E7-B26D099590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355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4651E-6E5E-45A6-A756-8AF05672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FFE68-6827-4BDE-8DB7-A2BD13713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D0CE0-5A56-4BC4-8674-C840E3C09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F5BDC-43E5-4FA1-8C33-466765C8367D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89C58-D0DE-44CB-A9DD-6E1DBF83C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F79C-644D-4695-9F6B-9CBC08423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99B1-89F0-4637-90E7-B26D099590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374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4F9D6-B7C6-4751-A475-73456EF5E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BB9B8-248A-4682-9640-D59ACA60F6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46DC7-F582-4D18-A15B-7C8E74C4F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24968" cy="8169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720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4F9D6-B7C6-4751-A475-73456EF5E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BB9B8-248A-4682-9640-D59ACA60F6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46DC7-F582-4D18-A15B-7C8E74C4F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24968" cy="8169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62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DCE7-B653-4ECD-AC5A-2DB6A42C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49D9FC-D516-4B83-9792-0B45E1603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783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DCE7-B653-4ECD-AC5A-2DB6A42C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49D9FC-D516-4B83-9792-0B45E1603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183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8CG017297G</dc:creator>
  <cp:lastModifiedBy>8CG017297G</cp:lastModifiedBy>
  <cp:revision>2</cp:revision>
  <dcterms:created xsi:type="dcterms:W3CDTF">2021-07-09T10:27:45Z</dcterms:created>
  <dcterms:modified xsi:type="dcterms:W3CDTF">2021-07-09T10:32:49Z</dcterms:modified>
</cp:coreProperties>
</file>